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3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4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14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63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810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8141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070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08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7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4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93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7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61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5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4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70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05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0C26D-369B-48A1-AD0A-9A2381BCD9F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BA3D14-8CC9-452F-8F2C-BEE6C33196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9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714B8-ADA2-42DE-A6F5-D34BE32FC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25C7C-4123-485E-959D-5FB07451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29" y="192948"/>
            <a:ext cx="8081283" cy="1021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Библиотечный урок  в 10 классе, посвящённый творчеству А.П. Чехова</a:t>
            </a:r>
          </a:p>
        </p:txBody>
      </p:sp>
      <p:pic>
        <p:nvPicPr>
          <p:cNvPr id="3" name="Picture 8" descr="128937_image_large">
            <a:extLst>
              <a:ext uri="{FF2B5EF4-FFF2-40B4-BE49-F238E27FC236}">
                <a16:creationId xmlns:a16="http://schemas.microsoft.com/office/drawing/2014/main" id="{9118ECDB-2D8F-4E0F-8BDB-59196A08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3880" y="153638"/>
            <a:ext cx="3843528" cy="4290346"/>
          </a:xfrm>
          <a:prstGeom prst="ellipse">
            <a:avLst/>
          </a:prstGeom>
          <a:noFill/>
          <a:ln>
            <a:solidFill>
              <a:schemeClr val="bg2">
                <a:lumMod val="25000"/>
                <a:lumOff val="75000"/>
              </a:schemeClr>
            </a:solidFill>
          </a:ln>
        </p:spPr>
      </p:pic>
      <p:pic>
        <p:nvPicPr>
          <p:cNvPr id="4" name="Picture 6" descr="200px-podpis__anton_chekhov">
            <a:extLst>
              <a:ext uri="{FF2B5EF4-FFF2-40B4-BE49-F238E27FC236}">
                <a16:creationId xmlns:a16="http://schemas.microsoft.com/office/drawing/2014/main" id="{3E1AF0A2-E890-4681-BBE4-DA41B2C5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6277"/>
          <a:stretch>
            <a:fillRect/>
          </a:stretch>
        </p:blipFill>
        <p:spPr bwMode="auto">
          <a:xfrm>
            <a:off x="8668512" y="5332927"/>
            <a:ext cx="3538728" cy="1021304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9A3C02-2A42-428C-B90A-946117CDC1CC}"/>
              </a:ext>
            </a:extLst>
          </p:cNvPr>
          <p:cNvSpPr/>
          <p:nvPr/>
        </p:nvSpPr>
        <p:spPr>
          <a:xfrm>
            <a:off x="2435290" y="1253562"/>
            <a:ext cx="5657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     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8B8F5D-AE95-49F5-A043-EABC653955C7}"/>
              </a:ext>
            </a:extLst>
          </p:cNvPr>
          <p:cNvSpPr/>
          <p:nvPr/>
        </p:nvSpPr>
        <p:spPr>
          <a:xfrm>
            <a:off x="9262872" y="4572000"/>
            <a:ext cx="2340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atin typeface="Arial" panose="020B0604020202020204" pitchFamily="34" charset="0"/>
              </a:rPr>
              <a:t>1</a:t>
            </a:r>
            <a:r>
              <a:rPr lang="ru-RU" altLang="ru-RU" sz="2800" b="1" i="1" dirty="0">
                <a:latin typeface="Georgia" panose="02040502050405020303" pitchFamily="18" charset="0"/>
              </a:rPr>
              <a:t>860-1904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9937C7-401C-433F-9753-3E2510DDD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4" y="4107142"/>
            <a:ext cx="2664703" cy="25579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26EA5B-387D-4CFE-B352-A5880CC47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7" y="1296057"/>
            <a:ext cx="2473172" cy="269505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EBEA61-1E5F-45A8-A263-2A4A6C1AB7E1}"/>
              </a:ext>
            </a:extLst>
          </p:cNvPr>
          <p:cNvSpPr/>
          <p:nvPr/>
        </p:nvSpPr>
        <p:spPr>
          <a:xfrm>
            <a:off x="3149895" y="1451959"/>
            <a:ext cx="50339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2025 году, 29 января, великому русскому писателю А.П. Чехову исполнилось бы </a:t>
            </a:r>
            <a:r>
              <a:rPr lang="ru-RU" sz="2000" b="1" dirty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165 лет. </a:t>
            </a:r>
          </a:p>
          <a:p>
            <a:pPr algn="just"/>
            <a:r>
              <a:rPr lang="ru-RU" sz="2000" dirty="0"/>
              <a:t>  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Накануне юбилея педагог-библиотекарь 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Люева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З.Х. пригласила учащихся 10-ого класса на  библиотечный урок «Жизнь и творчество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А.П.Чехова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А.П. Чехов прожил небольшую (1860-1904), но очень яркую и плодотворную творческую жизнь.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За 25 лет творчества он создал около 500 произведений, которые переведены на 100 языков, написал 4500 писем, которые составили 12 томов в сборнике его произведений.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8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230AA3-6AB5-4B4F-BE4C-786B645C4392}"/>
              </a:ext>
            </a:extLst>
          </p:cNvPr>
          <p:cNvSpPr/>
          <p:nvPr/>
        </p:nvSpPr>
        <p:spPr>
          <a:xfrm>
            <a:off x="2369976" y="173736"/>
            <a:ext cx="6774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         Антон Павлович Чехов – один из тех писателей, которые входят в нашу жизнь с детства и остаются с нами навсегда. 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        Начиная   с таких добрых рассказов,  как «Каштанка» и «Ванька», проходя через сатирические произведения «Хамелеон» и «Смерть чиновника» и заканчивая философскими новеллами «О любви» и «Душечка». </a:t>
            </a:r>
          </a:p>
          <a:p>
            <a:pPr indent="342900" algn="just">
              <a:spcBef>
                <a:spcPct val="0"/>
              </a:spcBef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Чехов не писал специально для детей, но много писал о детях. Например, “Ванька”, “Каштанка”.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44CA4E9-2085-43D0-AAFE-D26A36C9A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8" y="65597"/>
            <a:ext cx="2118931" cy="27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A5595-E264-4956-919D-AB521BDA2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691" y="173736"/>
            <a:ext cx="2118930" cy="272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C15EC2-BB74-48A5-BF1A-EBDEA5981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93" y="3012430"/>
            <a:ext cx="2911152" cy="21680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D63A7A-874F-429B-96CA-0298D002A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45" y="3191069"/>
            <a:ext cx="3904575" cy="33310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D9A989-CEA0-44C1-A40F-629ABE10A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5793" y="4598143"/>
            <a:ext cx="2214901" cy="195734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8D5E026-4B58-4C5F-89F2-64EF6FD7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1" y="3075222"/>
            <a:ext cx="1837944" cy="235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85BCA8EF-27CE-484B-986E-254378B0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29" y="4096478"/>
            <a:ext cx="2118930" cy="265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EE4977-2933-4212-8781-3FB04B1DF173}"/>
              </a:ext>
            </a:extLst>
          </p:cNvPr>
          <p:cNvSpPr/>
          <p:nvPr/>
        </p:nvSpPr>
        <p:spPr>
          <a:xfrm>
            <a:off x="4040154" y="339644"/>
            <a:ext cx="74644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Ребята узнали много об интересных фактах биографии писателя: о его детстве, об учебе в университете, о первом знакомстве с театром, о громадном успехе его пьес, о том, как складывался его творческий путь.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         Вспомнили рассказы А.П. Чехова «Ванька», «Каштанка», «Человек в футляре», «Злоумышленник», «Пересолил» и другие. 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Мероприятие сопровождалось презентацией «Антон Павлович Чехов, великий русский писатель».</a:t>
            </a:r>
            <a:b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771ACF-7288-4A54-A62D-AC5EC0149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870" y="-58589"/>
            <a:ext cx="2865500" cy="34678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C27F12-4FF8-4DAD-BB48-2A70A2812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49" y="2963149"/>
            <a:ext cx="2805404" cy="37362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A3E26D-2EE2-436A-B2D9-C15E94DF7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94" y="2963149"/>
            <a:ext cx="2948474" cy="38017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C497F8-F299-4342-8884-C08552451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752" y="3119333"/>
            <a:ext cx="4089460" cy="30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6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F2D6CC-2334-4FC0-831F-62D293964B32}"/>
              </a:ext>
            </a:extLst>
          </p:cNvPr>
          <p:cNvSpPr/>
          <p:nvPr/>
        </p:nvSpPr>
        <p:spPr>
          <a:xfrm>
            <a:off x="1129003" y="5435759"/>
            <a:ext cx="8145623" cy="1063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Завершением урока стал обзор книг А.П. Чехова, а также рекомендации библиотекаря по чтению произведений писателя для углубления понимания его творчества.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C7CFB9-844E-454C-81AC-33AB37C1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76" y="0"/>
            <a:ext cx="3301965" cy="4973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7F1ACE-836F-4305-B74B-0995E238D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7" y="225370"/>
            <a:ext cx="2855167" cy="47478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86C05B-86B8-486F-9535-7FD743537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06" y="1203649"/>
            <a:ext cx="6031770" cy="37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583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</TotalTime>
  <Words>260</Words>
  <Application>Microsoft Office PowerPoint</Application>
  <PresentationFormat>Широкоэкранный</PresentationFormat>
  <Paragraphs>14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Georgia</vt:lpstr>
      <vt:lpstr>Trebuchet MS</vt:lpstr>
      <vt:lpstr>Wingdings 3</vt:lpstr>
      <vt:lpstr>Аспект</vt:lpstr>
      <vt:lpstr>Презентация PowerPoint</vt:lpstr>
      <vt:lpstr>Библиотечный урок  в 10 классе, посвящённый творчеству А.П. Чехова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2025-02-03T08:29:05Z</dcterms:created>
  <dcterms:modified xsi:type="dcterms:W3CDTF">2025-02-03T10:07:20Z</dcterms:modified>
</cp:coreProperties>
</file>